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32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19D9-9A2A-41F8-8125-048C3B035CBC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679E-D16D-4B92-A4EE-40A0D90D2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885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19D9-9A2A-41F8-8125-048C3B035CBC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679E-D16D-4B92-A4EE-40A0D90D2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836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19D9-9A2A-41F8-8125-048C3B035CBC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679E-D16D-4B92-A4EE-40A0D90D2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087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19D9-9A2A-41F8-8125-048C3B035CBC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679E-D16D-4B92-A4EE-40A0D90D2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963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19D9-9A2A-41F8-8125-048C3B035CBC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679E-D16D-4B92-A4EE-40A0D90D2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57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19D9-9A2A-41F8-8125-048C3B035CBC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679E-D16D-4B92-A4EE-40A0D90D2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68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19D9-9A2A-41F8-8125-048C3B035CBC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679E-D16D-4B92-A4EE-40A0D90D2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891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19D9-9A2A-41F8-8125-048C3B035CBC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679E-D16D-4B92-A4EE-40A0D90D2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903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19D9-9A2A-41F8-8125-048C3B035CBC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679E-D16D-4B92-A4EE-40A0D90D2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666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19D9-9A2A-41F8-8125-048C3B035CBC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679E-D16D-4B92-A4EE-40A0D90D2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9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19D9-9A2A-41F8-8125-048C3B035CBC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B679E-D16D-4B92-A4EE-40A0D90D2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461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619D9-9A2A-41F8-8125-048C3B035CBC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3B679E-D16D-4B92-A4EE-40A0D90D2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672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5336954-0C1F-455C-AB35-657EC5A304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933" y="1235060"/>
            <a:ext cx="8273790" cy="519199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94F6ED0-F790-44B5-9145-BF8330C3EF2C}"/>
              </a:ext>
            </a:extLst>
          </p:cNvPr>
          <p:cNvSpPr txBox="1"/>
          <p:nvPr/>
        </p:nvSpPr>
        <p:spPr>
          <a:xfrm>
            <a:off x="1210733" y="448733"/>
            <a:ext cx="7603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Autumn 2 Science Knowledge Organiser</a:t>
            </a:r>
          </a:p>
        </p:txBody>
      </p:sp>
    </p:spTree>
    <p:extLst>
      <p:ext uri="{BB962C8B-B14F-4D97-AF65-F5344CB8AC3E}">
        <p14:creationId xmlns:p14="http://schemas.microsoft.com/office/powerpoint/2010/main" val="26330001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5</Words>
  <Application>Microsoft Office PowerPoint</Application>
  <PresentationFormat>A4 Paper (210x297 mm)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Melanie Stock</dc:creator>
  <cp:lastModifiedBy>Melanie Stock</cp:lastModifiedBy>
  <cp:revision>1</cp:revision>
  <dcterms:created xsi:type="dcterms:W3CDTF">2024-10-25T13:07:16Z</dcterms:created>
  <dcterms:modified xsi:type="dcterms:W3CDTF">2024-10-25T13:11:29Z</dcterms:modified>
</cp:coreProperties>
</file>