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57" r:id="rId3"/>
    <p:sldId id="269" r:id="rId4"/>
    <p:sldId id="268" r:id="rId5"/>
    <p:sldId id="259" r:id="rId6"/>
    <p:sldId id="271" r:id="rId7"/>
    <p:sldId id="270" r:id="rId8"/>
    <p:sldId id="260" r:id="rId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47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F2F5B5-52E9-49D7-9384-43DEA4FF47D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E944A7-18FF-4BE6-B4BC-E6668FDFE4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6261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074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10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326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70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89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818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360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188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130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489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469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AE639-1611-46E7-A4FC-7601E5915B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35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Year 2</a:t>
            </a:r>
            <a:br>
              <a:rPr lang="en-GB" dirty="0"/>
            </a:br>
            <a:r>
              <a:rPr lang="en-GB" dirty="0"/>
              <a:t>2025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36" y="404476"/>
            <a:ext cx="3188841" cy="3168352"/>
          </a:xfrm>
        </p:spPr>
        <p:txBody>
          <a:bodyPr>
            <a:normAutofit/>
          </a:bodyPr>
          <a:lstStyle/>
          <a:p>
            <a:r>
              <a:rPr lang="en-GB" sz="2800" dirty="0"/>
              <a:t>2PJ</a:t>
            </a:r>
          </a:p>
          <a:p>
            <a:r>
              <a:rPr lang="en-GB" sz="2800" dirty="0"/>
              <a:t>Mrs Jones</a:t>
            </a:r>
          </a:p>
          <a:p>
            <a:r>
              <a:rPr lang="en-GB" sz="2800" dirty="0"/>
              <a:t>Mrs Roberts</a:t>
            </a:r>
          </a:p>
          <a:p>
            <a:r>
              <a:rPr lang="en-GB" sz="2800" dirty="0"/>
              <a:t>Miss Wakefield</a:t>
            </a:r>
          </a:p>
          <a:p>
            <a:endParaRPr lang="en-GB" sz="2800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5704149" y="332656"/>
            <a:ext cx="3188331" cy="28803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2MS</a:t>
            </a:r>
          </a:p>
          <a:p>
            <a:r>
              <a:rPr lang="en-GB" dirty="0"/>
              <a:t>Mrs Stock</a:t>
            </a:r>
          </a:p>
          <a:p>
            <a:r>
              <a:rPr lang="en-GB" dirty="0"/>
              <a:t>Miss Dean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"/>
          <a:stretch/>
        </p:blipFill>
        <p:spPr bwMode="auto">
          <a:xfrm>
            <a:off x="1830807" y="3932679"/>
            <a:ext cx="5770417" cy="2592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11EBE9-32D1-4116-A68D-B1CD688287D3}"/>
              </a:ext>
            </a:extLst>
          </p:cNvPr>
          <p:cNvSpPr txBox="1"/>
          <p:nvPr/>
        </p:nvSpPr>
        <p:spPr>
          <a:xfrm>
            <a:off x="3131840" y="1344796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Wednesday 10</a:t>
            </a:r>
            <a:r>
              <a:rPr lang="en-GB" baseline="30000" dirty="0"/>
              <a:t>th</a:t>
            </a:r>
            <a:r>
              <a:rPr lang="en-GB" dirty="0"/>
              <a:t>  September, 2025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5D2B0A23-D49E-4EC5-98A5-9C702A849B69}"/>
              </a:ext>
            </a:extLst>
          </p:cNvPr>
          <p:cNvSpPr txBox="1">
            <a:spLocks/>
          </p:cNvSpPr>
          <p:nvPr/>
        </p:nvSpPr>
        <p:spPr>
          <a:xfrm>
            <a:off x="503548" y="2654260"/>
            <a:ext cx="2952328" cy="3168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82F468-5F4E-4BDE-B056-B732EE3B7079}"/>
              </a:ext>
            </a:extLst>
          </p:cNvPr>
          <p:cNvSpPr txBox="1"/>
          <p:nvPr/>
        </p:nvSpPr>
        <p:spPr>
          <a:xfrm>
            <a:off x="2651453" y="2833584"/>
            <a:ext cx="46291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PPA: Mrs Wray Mrs Hudson </a:t>
            </a:r>
          </a:p>
        </p:txBody>
      </p:sp>
    </p:spTree>
    <p:extLst>
      <p:ext uri="{BB962C8B-B14F-4D97-AF65-F5344CB8AC3E}">
        <p14:creationId xmlns:p14="http://schemas.microsoft.com/office/powerpoint/2010/main" val="3971173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7715200" cy="5112568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5000" dirty="0"/>
              <a:t>English – reading, writing, phonics, </a:t>
            </a:r>
            <a:r>
              <a:rPr lang="en-GB" sz="5000" dirty="0" err="1"/>
              <a:t>SPaG</a:t>
            </a:r>
            <a:r>
              <a:rPr lang="en-GB" sz="5000" dirty="0"/>
              <a:t>, Handwriting </a:t>
            </a:r>
          </a:p>
          <a:p>
            <a:pPr marL="0" indent="0">
              <a:buNone/>
            </a:pPr>
            <a:r>
              <a:rPr lang="en-GB" sz="5000" dirty="0"/>
              <a:t>Maths – times tables, Maths Whizz, Mastery at Number </a:t>
            </a:r>
          </a:p>
          <a:p>
            <a:pPr marL="0" indent="0">
              <a:buNone/>
            </a:pPr>
            <a:endParaRPr lang="en-GB" sz="5000" dirty="0"/>
          </a:p>
          <a:p>
            <a:pPr marL="0" indent="0">
              <a:buNone/>
            </a:pPr>
            <a:r>
              <a:rPr lang="en-GB" sz="5000" dirty="0"/>
              <a:t>Science </a:t>
            </a:r>
          </a:p>
          <a:p>
            <a:pPr marL="0" indent="0">
              <a:buNone/>
            </a:pPr>
            <a:r>
              <a:rPr lang="en-GB" sz="5000" dirty="0"/>
              <a:t>Geography</a:t>
            </a:r>
          </a:p>
          <a:p>
            <a:pPr marL="0" indent="0">
              <a:buNone/>
            </a:pPr>
            <a:r>
              <a:rPr lang="en-GB" sz="5000" dirty="0"/>
              <a:t>History</a:t>
            </a:r>
          </a:p>
          <a:p>
            <a:pPr marL="0" indent="0">
              <a:buNone/>
            </a:pPr>
            <a:r>
              <a:rPr lang="en-GB" sz="5000" dirty="0"/>
              <a:t>Computing </a:t>
            </a:r>
          </a:p>
          <a:p>
            <a:pPr marL="0" indent="0">
              <a:buNone/>
            </a:pPr>
            <a:r>
              <a:rPr lang="en-GB" sz="5000" dirty="0"/>
              <a:t>PE- Monday (indoor) and Thursday (outdoor)</a:t>
            </a:r>
          </a:p>
          <a:p>
            <a:pPr marL="0" indent="0">
              <a:buNone/>
            </a:pPr>
            <a:r>
              <a:rPr lang="en-GB" sz="5000" dirty="0"/>
              <a:t>Art </a:t>
            </a:r>
          </a:p>
          <a:p>
            <a:pPr marL="0" indent="0">
              <a:buNone/>
            </a:pPr>
            <a:r>
              <a:rPr lang="en-GB" sz="5000" dirty="0"/>
              <a:t>Music- HMS (Monday afternoon)</a:t>
            </a:r>
          </a:p>
          <a:p>
            <a:pPr marL="0" indent="0">
              <a:buNone/>
            </a:pPr>
            <a:r>
              <a:rPr lang="en-GB" sz="5000" dirty="0"/>
              <a:t>DT</a:t>
            </a:r>
          </a:p>
          <a:p>
            <a:pPr marL="0" indent="0">
              <a:buNone/>
            </a:pPr>
            <a:r>
              <a:rPr lang="en-GB" sz="5000" dirty="0"/>
              <a:t>RE</a:t>
            </a:r>
          </a:p>
          <a:p>
            <a:pPr marL="0" indent="0">
              <a:buNone/>
            </a:pPr>
            <a:r>
              <a:rPr lang="en-GB" sz="5000" dirty="0"/>
              <a:t>PDL – Jigsaw and No Outsiders </a:t>
            </a:r>
          </a:p>
          <a:p>
            <a:pPr marL="0" indent="0">
              <a:buNone/>
            </a:pPr>
            <a:endParaRPr lang="en-GB" sz="5000" dirty="0"/>
          </a:p>
          <a:p>
            <a:pPr marL="0" indent="0">
              <a:buNone/>
            </a:pPr>
            <a:r>
              <a:rPr lang="en-GB" sz="5000" dirty="0"/>
              <a:t>ILT  - Independent Learning Time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15C145-A4C0-4124-874C-27AA9FCC4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6136" y="3363673"/>
            <a:ext cx="2520280" cy="202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15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D5007-74FA-4125-8616-C0E3D9B00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‘normal’ week in Year 2…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4A7521-21F4-4354-8D11-AA10E7157C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683" y="1556792"/>
            <a:ext cx="8183117" cy="472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709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Phonic check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If your child did not pass their phonic check in Year 1 they will re take the check in June.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2888001"/>
            <a:ext cx="2486025" cy="3505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989" y="2936594"/>
            <a:ext cx="2445255" cy="345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420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802" y="1052736"/>
            <a:ext cx="8229600" cy="5079008"/>
          </a:xfrm>
        </p:spPr>
        <p:txBody>
          <a:bodyPr>
            <a:normAutofit fontScale="62500" lnSpcReduction="20000"/>
          </a:bodyPr>
          <a:lstStyle/>
          <a:p>
            <a:r>
              <a:rPr lang="en-GB" dirty="0"/>
              <a:t>We really want to promote Reading for Pleasure and hope the children develop a love of reading. </a:t>
            </a:r>
          </a:p>
          <a:p>
            <a:r>
              <a:rPr lang="en-GB" dirty="0"/>
              <a:t>Home reading should happen 5 times over the week. Colour banded books can be changed throughout the week. Repeated reads are encouraged. Children will also bring home their library books. </a:t>
            </a:r>
          </a:p>
          <a:p>
            <a:r>
              <a:rPr lang="en-GB" dirty="0"/>
              <a:t>Little </a:t>
            </a:r>
            <a:r>
              <a:rPr lang="en-GB" dirty="0" err="1"/>
              <a:t>Wandle</a:t>
            </a:r>
            <a:r>
              <a:rPr lang="en-GB" dirty="0"/>
              <a:t> books will be sent home on a </a:t>
            </a:r>
            <a:r>
              <a:rPr lang="en-GB" b="1" u="sng" dirty="0"/>
              <a:t>Thursday</a:t>
            </a:r>
            <a:r>
              <a:rPr lang="en-GB" dirty="0"/>
              <a:t> and returned to school </a:t>
            </a:r>
            <a:r>
              <a:rPr lang="en-GB" b="1" u="sng" dirty="0"/>
              <a:t>Monday</a:t>
            </a:r>
          </a:p>
          <a:p>
            <a:r>
              <a:rPr lang="en-GB" dirty="0"/>
              <a:t>Children should be able to read these books easily at home as they develop their fluency. They will also bring home a ‘Love to Read’ book to enjoy with you. </a:t>
            </a:r>
          </a:p>
          <a:p>
            <a:r>
              <a:rPr lang="en-GB" dirty="0"/>
              <a:t>Children that have been assessed as secure in phonics will move to colour banded books. Small group reading and phonics for children who are still securing their phonics,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b="1" u="sng" dirty="0"/>
              <a:t>In school</a:t>
            </a:r>
          </a:p>
          <a:p>
            <a:r>
              <a:rPr lang="en-GB" dirty="0"/>
              <a:t>Children who are not secure in phonics and reading will take part in small group intervention as part of the Little </a:t>
            </a:r>
            <a:r>
              <a:rPr lang="en-GB" dirty="0" err="1"/>
              <a:t>Wandle</a:t>
            </a:r>
            <a:r>
              <a:rPr lang="en-GB" dirty="0"/>
              <a:t> Programme. </a:t>
            </a:r>
          </a:p>
          <a:p>
            <a:r>
              <a:rPr lang="en-GB" dirty="0"/>
              <a:t>Children who are secure will take part in Guided Reading Groups.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9721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31CFA-1DA9-4692-AEFC-EB3C35FD9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825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At St John’s we teach British values and equality through our personal development lessons.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B65A48-2B30-4B75-9597-94F4C52FC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1" y="2670916"/>
            <a:ext cx="2431776" cy="1516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1D3C0F-32C3-4FC7-A8A0-EF780D987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965" y="2301004"/>
            <a:ext cx="3168536" cy="26320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E82C777-F293-4A6A-99C1-01B89CDCC1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3324" y="3230539"/>
            <a:ext cx="1747842" cy="237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24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831C8-B5E3-4FB4-86A3-D0F8CB9BD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2 Trips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A9BD4-644D-45D9-AB71-1ED9E38B3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Autumn 2 – </a:t>
            </a:r>
            <a:r>
              <a:rPr lang="en-GB" dirty="0" err="1"/>
              <a:t>Marwell</a:t>
            </a:r>
            <a:r>
              <a:rPr lang="en-GB" dirty="0"/>
              <a:t> Zoo</a:t>
            </a:r>
          </a:p>
          <a:p>
            <a:pPr marL="0" indent="0">
              <a:buNone/>
            </a:pPr>
            <a:r>
              <a:rPr lang="en-GB" dirty="0"/>
              <a:t>(links to Rainforest learning in Geography)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Summer 1  - Trip to Weald and Downland Living Museum</a:t>
            </a:r>
          </a:p>
          <a:p>
            <a:pPr marL="0" indent="0">
              <a:buNone/>
            </a:pPr>
            <a:r>
              <a:rPr lang="en-GB" dirty="0"/>
              <a:t>(Links to History – Great Fire of London)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Summer 2 – Stokes Bay</a:t>
            </a:r>
          </a:p>
          <a:p>
            <a:pPr marL="0" indent="0">
              <a:buNone/>
            </a:pPr>
            <a:r>
              <a:rPr lang="en-GB" dirty="0"/>
              <a:t>(Local environment study) </a:t>
            </a:r>
          </a:p>
        </p:txBody>
      </p:sp>
    </p:spTree>
    <p:extLst>
      <p:ext uri="{BB962C8B-B14F-4D97-AF65-F5344CB8AC3E}">
        <p14:creationId xmlns:p14="http://schemas.microsoft.com/office/powerpoint/2010/main" val="1002984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Water bottles- </a:t>
            </a:r>
            <a:r>
              <a:rPr lang="en-GB" dirty="0"/>
              <a:t>bring your own each morning.</a:t>
            </a:r>
          </a:p>
          <a:p>
            <a:r>
              <a:rPr lang="en-GB" b="1" dirty="0"/>
              <a:t>Home learning- </a:t>
            </a:r>
            <a:r>
              <a:rPr lang="en-GB" dirty="0"/>
              <a:t>TT rockstars, Spelling shed and a half termly project</a:t>
            </a:r>
          </a:p>
          <a:p>
            <a:r>
              <a:rPr lang="en-GB" b="1" dirty="0"/>
              <a:t>School uniform- </a:t>
            </a:r>
            <a:r>
              <a:rPr lang="en-GB" dirty="0"/>
              <a:t>named </a:t>
            </a:r>
          </a:p>
          <a:p>
            <a:r>
              <a:rPr lang="en-GB" b="1" dirty="0"/>
              <a:t>PE kits- </a:t>
            </a:r>
            <a:r>
              <a:rPr lang="en-GB" dirty="0"/>
              <a:t>coloured shirt and PE bottoms to be worn to school EVERY </a:t>
            </a:r>
            <a:r>
              <a:rPr lang="en-GB" b="1" dirty="0"/>
              <a:t>Monday </a:t>
            </a:r>
            <a:r>
              <a:rPr lang="en-GB" dirty="0"/>
              <a:t>(indoors) and Thursday</a:t>
            </a:r>
            <a:r>
              <a:rPr lang="en-GB" b="1" dirty="0"/>
              <a:t> </a:t>
            </a:r>
            <a:r>
              <a:rPr lang="en-GB" dirty="0"/>
              <a:t>(outside).</a:t>
            </a:r>
          </a:p>
          <a:p>
            <a:r>
              <a:rPr lang="en-GB" dirty="0"/>
              <a:t>Please ensure your child has </a:t>
            </a:r>
            <a:r>
              <a:rPr lang="en-GB" b="1" dirty="0"/>
              <a:t>shoes</a:t>
            </a:r>
            <a:r>
              <a:rPr lang="en-GB" dirty="0"/>
              <a:t> they can fasten INDEPENDENTLY. </a:t>
            </a:r>
          </a:p>
          <a:p>
            <a:r>
              <a:rPr lang="en-GB" dirty="0"/>
              <a:t>Please check the school website for any other school updates. </a:t>
            </a:r>
          </a:p>
        </p:txBody>
      </p:sp>
    </p:spTree>
    <p:extLst>
      <p:ext uri="{BB962C8B-B14F-4D97-AF65-F5344CB8AC3E}">
        <p14:creationId xmlns:p14="http://schemas.microsoft.com/office/powerpoint/2010/main" val="181022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418</Words>
  <Application>Microsoft Office PowerPoint</Application>
  <PresentationFormat>On-screen Show (4:3)</PresentationFormat>
  <Paragraphs>58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Year 2 2025 </vt:lpstr>
      <vt:lpstr>Curriculum </vt:lpstr>
      <vt:lpstr>A ‘normal’ week in Year 2…</vt:lpstr>
      <vt:lpstr>Phonic check</vt:lpstr>
      <vt:lpstr>Reading</vt:lpstr>
      <vt:lpstr>At St John’s we teach British values and equality through our personal development lessons. </vt:lpstr>
      <vt:lpstr>Year 2 Trips </vt:lpstr>
      <vt:lpstr>Other information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2018</dc:title>
  <dc:creator>fran.hooper</dc:creator>
  <cp:lastModifiedBy>Penelope Jones</cp:lastModifiedBy>
  <cp:revision>44</cp:revision>
  <cp:lastPrinted>2019-09-16T09:00:30Z</cp:lastPrinted>
  <dcterms:created xsi:type="dcterms:W3CDTF">2018-09-05T08:58:19Z</dcterms:created>
  <dcterms:modified xsi:type="dcterms:W3CDTF">2025-09-09T15:24:47Z</dcterms:modified>
</cp:coreProperties>
</file>