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73" r:id="rId5"/>
    <p:sldId id="271" r:id="rId6"/>
    <p:sldId id="257" r:id="rId7"/>
    <p:sldId id="269" r:id="rId8"/>
    <p:sldId id="272" r:id="rId9"/>
    <p:sldId id="258" r:id="rId10"/>
    <p:sldId id="259" r:id="rId11"/>
    <p:sldId id="260" r:id="rId12"/>
    <p:sldId id="261" r:id="rId13"/>
    <p:sldId id="262" r:id="rId14"/>
    <p:sldId id="265" r:id="rId15"/>
    <p:sldId id="276" r:id="rId16"/>
    <p:sldId id="266" r:id="rId17"/>
    <p:sldId id="274" r:id="rId18"/>
    <p:sldId id="27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E27CB-B020-4C41-95C6-FA00DD0EC7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A95F4C-A723-4E91-AB44-9191DAB761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DC62A7-EB4E-47E8-A411-E16DFBF96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D940-9992-416D-8BC8-53B9573E19EA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786A96-6708-4C10-8BED-011569F5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B13C55-C800-4E61-9DF8-16001A3CB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7CD81-D0C6-40D6-87B8-E93D6D423D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164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370C9-81BF-4143-A54B-F11F5F46F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0741E9-B1A6-4906-8874-5BA34DA680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219203-240F-4432-A4C0-4E6EFB012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D940-9992-416D-8BC8-53B9573E19EA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09822F-A18D-4D74-B6F7-4F8A53DA7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21BA82-504E-4E57-A959-47F590A4D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7CD81-D0C6-40D6-87B8-E93D6D423D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606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57DBA-49D3-45E2-8CAC-9143FFCAE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CFEDBE-02DB-4DBA-B444-C73C2736C1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4D1180-E594-46BC-A233-D1A330DEE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D940-9992-416D-8BC8-53B9573E19EA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BEC2FE-53F4-4EE2-B08C-72D61E424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FFFB8A-758C-46F6-BBAE-CF45B4FA5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7CD81-D0C6-40D6-87B8-E93D6D423D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371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4ADFED-509A-49B8-BA87-E1274ABA3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1FC084-3E90-4993-B5CE-CBE7735E8A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8CA84D-0195-487F-B543-6EDBFCD586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1BA3B1-C13E-4AFA-A892-A95BD0BC6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D940-9992-416D-8BC8-53B9573E19EA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F77F1B-6584-42E2-8873-BA89FCEC0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90D3FC-C08D-42AE-9CDD-BC3B73398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7CD81-D0C6-40D6-87B8-E93D6D423D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165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F1577-CB79-4E51-86DD-4ED63FB03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3217E4-C2F5-4AEB-9812-393A5ED0C3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0F083C-5A46-4710-83F1-8703AB59AE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15C735-03D4-4208-BC85-F7B7EDF862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4470DE-3E46-48F9-8D5C-5CE4A339B8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6EE9ED6-9B4A-4BD0-8D40-35920D9CE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D940-9992-416D-8BC8-53B9573E19EA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268920-3CC9-4412-AD6B-1581C3FF2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874FF1E-CB2C-4391-BE70-16206B5B3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7CD81-D0C6-40D6-87B8-E93D6D423D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206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9670A-6CE4-49FF-BB97-A16BDBFE0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667C0F-ABBE-4F3A-ADC0-05DEE7ACF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D940-9992-416D-8BC8-53B9573E19EA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FB69BF-61EB-4A58-B1DE-00FB7391A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A93915-6C22-4726-BA72-69934AC80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7CD81-D0C6-40D6-87B8-E93D6D423D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567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C8CC9F-7E22-4FF0-B7B6-D419CA44A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D940-9992-416D-8BC8-53B9573E19EA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E97E51-0BFC-4E42-A6B3-DF73C512B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7FB50A-B46E-4100-B572-A03458963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7CD81-D0C6-40D6-87B8-E93D6D423D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292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67CA6-F065-4470-B865-16164EBEB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CB162-B701-4327-BC12-4AC3D2FE5B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CDFB99-8F99-413F-BA11-8B67DB1F5F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ABC1C7-995F-4FE8-AE28-74F1D37AA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D940-9992-416D-8BC8-53B9573E19EA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BEFB49-E110-49AB-B17D-67FE34849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F7224B-F9C8-4666-8A4E-C003A42E7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7CD81-D0C6-40D6-87B8-E93D6D423D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146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08DD0-333A-43CD-ADB3-55C3BC270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7972F6-C328-4E3B-BDF9-08F20AB5B7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E96EEF-3310-48B9-85F5-2CFE901345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B6C432-306F-4DC0-90A5-BBAC3A16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D940-9992-416D-8BC8-53B9573E19EA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031997-1E01-45E3-B346-9D6CB4D4B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1A9D4C-5502-437B-A9F9-F128758BE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7CD81-D0C6-40D6-87B8-E93D6D423D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937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1FFA4-06C4-498B-9DB5-01F6E64C3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EFF4EF-0B72-4EDD-BF97-6E737BCB15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055F50-CA47-45A2-B8D4-87DC90612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D940-9992-416D-8BC8-53B9573E19EA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AAA045-8428-41D3-902C-0351B0801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3B0C7-E199-4AC0-A763-0F83D7F21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7CD81-D0C6-40D6-87B8-E93D6D423D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95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4BCD95-76F6-481A-A15D-B881E428F8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95A169-6C06-4CBF-9C4C-DA1756031C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8C98F-40A5-4578-BDE9-BC02E59C3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D940-9992-416D-8BC8-53B9573E19EA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0DB1A7-599B-447C-B13F-F7DD6DDF0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1B2B79-C944-47BE-AE14-89CDB888A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7CD81-D0C6-40D6-87B8-E93D6D423D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390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146D89-69A2-42EB-BFCF-0598157CA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E6B3DF-7D6A-460F-8E2A-7D277EC9E9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D7449F-C248-4E3C-908A-8E8E176FDD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FD940-9992-416D-8BC8-53B9573E19EA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AD1543-11E2-4A2F-A492-B7CFE28B78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647A05-B05D-4885-8B80-F990A3EFB7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7CD81-D0C6-40D6-87B8-E93D6D423D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517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545C8-F318-4687-B014-B8E87E138E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11119" y="261923"/>
            <a:ext cx="7858125" cy="1200468"/>
          </a:xfrm>
        </p:spPr>
        <p:txBody>
          <a:bodyPr>
            <a:normAutofit fontScale="90000"/>
          </a:bodyPr>
          <a:lstStyle/>
          <a:p>
            <a:r>
              <a:rPr lang="en-GB" sz="8800" dirty="0"/>
              <a:t>Runways End 2026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A39B2B-383F-4411-9CF1-9B19A6203D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513" y="3657686"/>
            <a:ext cx="9020175" cy="293839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4124F9E-2F2F-46D7-A24B-CBA8E5E185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4400" y="1359239"/>
            <a:ext cx="4826000" cy="241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426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E6023DD-E913-4AF4-B86D-85C4B7F148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9C9CB4-CFF2-4D08-87F0-C35313104F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4" y="151171"/>
            <a:ext cx="10784367" cy="655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177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F5496A-D804-4033-99F9-612D998823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92" y="223830"/>
            <a:ext cx="2619215" cy="62513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9EC825-A9B0-482D-9D70-DABF708CE9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7980" y="172282"/>
            <a:ext cx="2804396" cy="32567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BB5838A-4B0D-4258-AD19-2A6BBD1621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78056" y="3608411"/>
            <a:ext cx="2524244" cy="307730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331E7BE-5BB5-45A6-BCCE-48B45E6E1B88}"/>
              </a:ext>
            </a:extLst>
          </p:cNvPr>
          <p:cNvSpPr txBox="1"/>
          <p:nvPr/>
        </p:nvSpPr>
        <p:spPr>
          <a:xfrm>
            <a:off x="3154021" y="519954"/>
            <a:ext cx="4975412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Some of the activities we will be doing:</a:t>
            </a:r>
          </a:p>
          <a:p>
            <a:pPr algn="ctr"/>
            <a:endParaRPr lang="en-GB" sz="5400" dirty="0"/>
          </a:p>
          <a:p>
            <a:pPr algn="ctr"/>
            <a:r>
              <a:rPr lang="en-GB" sz="2800" dirty="0"/>
              <a:t>The children will be split into 4 groups. The activities are being run by the trained instructors. Each group will be overseen by a member of St Johns staff.  </a:t>
            </a:r>
          </a:p>
        </p:txBody>
      </p:sp>
    </p:spTree>
    <p:extLst>
      <p:ext uri="{BB962C8B-B14F-4D97-AF65-F5344CB8AC3E}">
        <p14:creationId xmlns:p14="http://schemas.microsoft.com/office/powerpoint/2010/main" val="1169251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908248-3E91-411F-BAC2-C3BCE3A53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5520" y="341990"/>
            <a:ext cx="2772634" cy="61113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5C44630-7E0A-4FBD-BE1D-06B4A8D07B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8076" y="341990"/>
            <a:ext cx="5045197" cy="33573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D686DAA-0A52-4A88-9673-92B2C16AC7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3633" y="3491674"/>
            <a:ext cx="2265333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3199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61392D-40E9-4450-B69C-6999451CCD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512" y="188640"/>
            <a:ext cx="5297492" cy="26642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07A2525-3899-4D4C-9554-CFC684809C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3212976"/>
            <a:ext cx="5231698" cy="29523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2ADD60-46FC-40E4-B347-8E5E646FA2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0136" y="341990"/>
            <a:ext cx="2736304" cy="5954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071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A2EA446-AD3F-4614-80FF-C3212C5976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8974" y="132425"/>
            <a:ext cx="5418306" cy="65931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2399039-4E59-4A8C-8FAF-BFD841928CBC}"/>
              </a:ext>
            </a:extLst>
          </p:cNvPr>
          <p:cNvSpPr txBox="1"/>
          <p:nvPr/>
        </p:nvSpPr>
        <p:spPr>
          <a:xfrm>
            <a:off x="8561294" y="1147482"/>
            <a:ext cx="33259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BOYS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3E82A41-F20B-4A61-8F00-72BD4C555846}"/>
              </a:ext>
            </a:extLst>
          </p:cNvPr>
          <p:cNvCxnSpPr/>
          <p:nvPr/>
        </p:nvCxnSpPr>
        <p:spPr>
          <a:xfrm flipH="1" flipV="1">
            <a:off x="7191935" y="1733146"/>
            <a:ext cx="1649506" cy="367553"/>
          </a:xfrm>
          <a:prstGeom prst="straightConnector1">
            <a:avLst/>
          </a:prstGeom>
          <a:ln w="7302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18BC29BB-EDEE-4FAB-815B-F8B6B81AF56D}"/>
              </a:ext>
            </a:extLst>
          </p:cNvPr>
          <p:cNvSpPr txBox="1"/>
          <p:nvPr/>
        </p:nvSpPr>
        <p:spPr>
          <a:xfrm>
            <a:off x="322730" y="2788023"/>
            <a:ext cx="33259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Girls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5EE5DC9-9B7E-4F34-9276-EFE4EA20DC7D}"/>
              </a:ext>
            </a:extLst>
          </p:cNvPr>
          <p:cNvCxnSpPr>
            <a:cxnSpLocks/>
          </p:cNvCxnSpPr>
          <p:nvPr/>
        </p:nvCxnSpPr>
        <p:spPr>
          <a:xfrm flipV="1">
            <a:off x="1839148" y="3172743"/>
            <a:ext cx="1541929" cy="1102917"/>
          </a:xfrm>
          <a:prstGeom prst="straightConnector1">
            <a:avLst/>
          </a:prstGeom>
          <a:ln w="508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265E1A18-1E6C-459A-A6E0-B51356E71E1F}"/>
              </a:ext>
            </a:extLst>
          </p:cNvPr>
          <p:cNvSpPr txBox="1"/>
          <p:nvPr/>
        </p:nvSpPr>
        <p:spPr>
          <a:xfrm>
            <a:off x="451860" y="1075504"/>
            <a:ext cx="17388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Adults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CAA3972-D115-405A-AE9D-EF80878DC2B3}"/>
              </a:ext>
            </a:extLst>
          </p:cNvPr>
          <p:cNvCxnSpPr>
            <a:cxnSpLocks/>
          </p:cNvCxnSpPr>
          <p:nvPr/>
        </p:nvCxnSpPr>
        <p:spPr>
          <a:xfrm flipV="1">
            <a:off x="1606793" y="1326009"/>
            <a:ext cx="1933145" cy="903656"/>
          </a:xfrm>
          <a:prstGeom prst="straightConnector1">
            <a:avLst/>
          </a:prstGeom>
          <a:ln w="508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8187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2935CD1-A006-4CC3-8F81-D8F0914C00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244" y="152312"/>
            <a:ext cx="5272262" cy="35084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7AE29D-B276-4EDC-BD8C-FEF2714EEB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6044" y="3429000"/>
            <a:ext cx="4753878" cy="31634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5F2F65C-23B9-4541-BD15-C4E47CA66D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2078" y="4077073"/>
            <a:ext cx="3071794" cy="2044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685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12883" y="476673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/>
              <a:t>Runways End 2026</a:t>
            </a:r>
            <a:br>
              <a:rPr lang="en-GB" dirty="0"/>
            </a:br>
            <a:br>
              <a:rPr lang="en-GB" dirty="0"/>
            </a:br>
            <a:r>
              <a:rPr lang="en-GB" sz="2700" dirty="0"/>
              <a:t>Sample 2-night program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882809-78EA-4684-BBA8-01FF08BF2D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0271" y="2469021"/>
            <a:ext cx="7875012" cy="4020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438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C0A2298-BDA1-4360-851C-F564B9721B3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86A2C3-9F66-4B69-842E-357993D736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5415" y="132890"/>
            <a:ext cx="8021169" cy="659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7873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A504575-7247-49DF-A3E0-478F4FEBCC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440" y="309886"/>
            <a:ext cx="7058114" cy="6400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959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4A2EA2-ED03-4D8C-BF00-9B808858A2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5279" y="257306"/>
            <a:ext cx="8167687" cy="6469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343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2C062A-CDDD-4C6E-B3B0-138594B046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4908" y="398368"/>
            <a:ext cx="5524463" cy="587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2585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CD0C21-3565-48C7-9BAD-512C59459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142" y="179702"/>
            <a:ext cx="6614199" cy="649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9910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C68140C-CC69-4E89-8223-8ED56EF19487}"/>
              </a:ext>
            </a:extLst>
          </p:cNvPr>
          <p:cNvSpPr txBox="1"/>
          <p:nvPr/>
        </p:nvSpPr>
        <p:spPr>
          <a:xfrm>
            <a:off x="3124200" y="485775"/>
            <a:ext cx="6848475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Medicines: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3200" dirty="0"/>
              <a:t>If your child will be taking regular medicines whilst we are away please can you make sure they are in a labelled plastic bag or envelope with instructions on there.</a:t>
            </a:r>
          </a:p>
          <a:p>
            <a:endParaRPr lang="en-GB" sz="3200" dirty="0"/>
          </a:p>
          <a:p>
            <a:r>
              <a:rPr lang="en-GB" sz="3200" dirty="0"/>
              <a:t>Our first aider will be in charge of all medicines.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FA5C8D-6445-4725-97E6-826AEE7718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839" y="263503"/>
            <a:ext cx="2490192" cy="14986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5440532-F40A-40AD-9EC6-76830F483A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510" y="2368510"/>
            <a:ext cx="1397015" cy="3735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2906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04000-B3AD-44D9-815C-FFC34C86A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Lunch on the first day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40B56C-B9F3-4BAF-8324-86197F66B541}"/>
              </a:ext>
            </a:extLst>
          </p:cNvPr>
          <p:cNvSpPr txBox="1"/>
          <p:nvPr/>
        </p:nvSpPr>
        <p:spPr>
          <a:xfrm>
            <a:off x="1290918" y="1918447"/>
            <a:ext cx="100628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Your child will need a packed lunch on the first day. If you are free school meals we will order one for you.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B34826-87A2-4FF7-9B5D-54D88F83D0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7669" y="3346535"/>
            <a:ext cx="5949955" cy="3264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2472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FB0CA75-5881-4741-89DB-13F6858D1360}"/>
              </a:ext>
            </a:extLst>
          </p:cNvPr>
          <p:cNvSpPr txBox="1"/>
          <p:nvPr/>
        </p:nvSpPr>
        <p:spPr>
          <a:xfrm>
            <a:off x="1443354" y="582067"/>
            <a:ext cx="8639175" cy="5816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effectLst/>
                <a:latin typeface="Gill Sans MT" panose="020B0502020104020203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On the day:</a:t>
            </a:r>
          </a:p>
          <a:p>
            <a:endParaRPr lang="en-GB" sz="2800" dirty="0">
              <a:solidFill>
                <a:schemeClr val="accent1"/>
              </a:solidFill>
              <a:latin typeface="Gill Sans MT" panose="020B0502020104020203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en-GB" sz="2800" dirty="0">
                <a:solidFill>
                  <a:schemeClr val="accent1"/>
                </a:solidFill>
                <a:effectLst/>
                <a:latin typeface="Gill Sans MT" panose="020B0502020104020203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9.00am on Monday 9</a:t>
            </a:r>
            <a:r>
              <a:rPr lang="en-GB" sz="2800" baseline="30000" dirty="0">
                <a:solidFill>
                  <a:schemeClr val="accent1"/>
                </a:solidFill>
                <a:effectLst/>
                <a:latin typeface="Gill Sans MT" panose="020B0502020104020203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th</a:t>
            </a:r>
            <a:r>
              <a:rPr lang="en-GB" sz="2800" dirty="0">
                <a:solidFill>
                  <a:schemeClr val="accent1"/>
                </a:solidFill>
                <a:effectLst/>
                <a:latin typeface="Gill Sans MT" panose="020B0502020104020203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March 2026, we will spend two nights at Runways End and return to school at approximately 3:30pm on Wednesday 11</a:t>
            </a:r>
            <a:r>
              <a:rPr lang="en-GB" sz="2800" baseline="30000" dirty="0">
                <a:solidFill>
                  <a:schemeClr val="accent1"/>
                </a:solidFill>
                <a:effectLst/>
                <a:latin typeface="Gill Sans MT" panose="020B0502020104020203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th</a:t>
            </a:r>
            <a:r>
              <a:rPr lang="en-GB" sz="2800" dirty="0">
                <a:solidFill>
                  <a:schemeClr val="accent1"/>
                </a:solidFill>
                <a:effectLst/>
                <a:latin typeface="Gill Sans MT" panose="020B0502020104020203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March 2026.</a:t>
            </a:r>
          </a:p>
          <a:p>
            <a:endParaRPr lang="en-GB" sz="2800" dirty="0">
              <a:latin typeface="Gill Sans MT" panose="020B0502020104020203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en-GB" sz="2800" dirty="0">
                <a:solidFill>
                  <a:srgbClr val="00B050"/>
                </a:solidFill>
                <a:effectLst/>
                <a:latin typeface="Gill Sans MT" panose="020B0502020104020203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The children will be expected in school on Monday 9</a:t>
            </a:r>
            <a:r>
              <a:rPr lang="en-GB" sz="2800" baseline="30000" dirty="0">
                <a:solidFill>
                  <a:srgbClr val="00B050"/>
                </a:solidFill>
                <a:effectLst/>
                <a:latin typeface="Gill Sans MT" panose="020B0502020104020203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th</a:t>
            </a:r>
            <a:r>
              <a:rPr lang="en-GB" sz="2800" dirty="0">
                <a:solidFill>
                  <a:srgbClr val="00B050"/>
                </a:solidFill>
                <a:effectLst/>
                <a:latin typeface="Gill Sans MT" panose="020B0502020104020203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March 2026 at normal time with their belongings. The children can come straight into 6LJ via the outside door where we will register them before going. </a:t>
            </a:r>
          </a:p>
          <a:p>
            <a:endParaRPr lang="en-GB" sz="2800" dirty="0">
              <a:latin typeface="Gill Sans MT" panose="020B0502020104020203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en-GB" sz="2800" dirty="0">
                <a:effectLst/>
                <a:latin typeface="Gill Sans MT" panose="020B0502020104020203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If we are running late on the return journey due to heavy traffic, we will contact you by text. </a:t>
            </a:r>
            <a:endParaRPr lang="en-GB" sz="2800" dirty="0"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09326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B693F2-331E-4AF8-BB31-70E52FF7F9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520" y="325656"/>
            <a:ext cx="10180320" cy="5678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7034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81B1FB2-9F04-4DED-9693-4003C21152DB}"/>
              </a:ext>
            </a:extLst>
          </p:cNvPr>
          <p:cNvSpPr txBox="1"/>
          <p:nvPr/>
        </p:nvSpPr>
        <p:spPr>
          <a:xfrm>
            <a:off x="3322320" y="396240"/>
            <a:ext cx="65227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319631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223</Words>
  <Application>Microsoft Office PowerPoint</Application>
  <PresentationFormat>Widescreen</PresentationFormat>
  <Paragraphs>24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Gill Sans MT</vt:lpstr>
      <vt:lpstr>Office Theme</vt:lpstr>
      <vt:lpstr>Runways End 2026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Runways End 2026  Sample 2-night program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Lunch on the first day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Runways End 2026</dc:title>
  <dc:creator>L James</dc:creator>
  <cp:lastModifiedBy>T Moss</cp:lastModifiedBy>
  <cp:revision>7</cp:revision>
  <dcterms:created xsi:type="dcterms:W3CDTF">2026-02-24T09:37:16Z</dcterms:created>
  <dcterms:modified xsi:type="dcterms:W3CDTF">2026-03-03T14:44:13Z</dcterms:modified>
</cp:coreProperties>
</file>