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306" r:id="rId4"/>
    <p:sldId id="307" r:id="rId5"/>
    <p:sldId id="308" r:id="rId6"/>
    <p:sldId id="311" r:id="rId7"/>
    <p:sldId id="309" r:id="rId8"/>
    <p:sldId id="310" r:id="rId9"/>
    <p:sldId id="305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4368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AF3A7-B40B-4078-B54C-EF69172A5E9D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B1EC-DDCD-4DC7-9A23-AE9C1F0AA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9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9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6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9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8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6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1D8D-A1E7-49E1-9962-319C87DA530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6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v.com/news/granada/2024-07-31/it-was-a-war-zone-southport-rallies-together-after-violence-outside-mosqu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48" y="55349"/>
            <a:ext cx="8640960" cy="1728192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Gill Sans MT" panose="020B0502020104020203" pitchFamily="34" charset="0"/>
              </a:rPr>
              <a:t>No Outsiders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84816"/>
            <a:ext cx="6821308" cy="1856152"/>
          </a:xfrm>
        </p:spPr>
        <p:txBody>
          <a:bodyPr>
            <a:normAutofit fontScale="40000" lnSpcReduction="20000"/>
          </a:bodyPr>
          <a:lstStyle/>
          <a:p>
            <a:endParaRPr lang="en-GB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GB" sz="9600" u="sng" dirty="0">
                <a:solidFill>
                  <a:srgbClr val="FF0000"/>
                </a:solidFill>
                <a:latin typeface="Gill Sans MT" panose="020B0502020104020203" pitchFamily="34" charset="0"/>
              </a:rPr>
              <a:t>Deputy Headteacher- Mrs Havey </a:t>
            </a:r>
          </a:p>
          <a:p>
            <a:r>
              <a:rPr lang="en-GB" sz="9600" u="sng" dirty="0">
                <a:solidFill>
                  <a:srgbClr val="FF0000"/>
                </a:solidFill>
                <a:latin typeface="Gill Sans MT" panose="020B0502020104020203" pitchFamily="34" charset="0"/>
              </a:rPr>
              <a:t>Autumn One - Week 1</a:t>
            </a:r>
          </a:p>
          <a:p>
            <a:endParaRPr lang="en-GB" sz="9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11" y="1311125"/>
            <a:ext cx="1940900" cy="19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404664" y="3246019"/>
            <a:ext cx="61028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Gill Sans MT" panose="020B0502020104020203" pitchFamily="34" charset="0"/>
              </a:rPr>
              <a:t>The Six Strands </a:t>
            </a:r>
          </a:p>
          <a:p>
            <a:pPr algn="ctr"/>
            <a:endParaRPr lang="en-GB" sz="1600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Boundaries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7030A0"/>
                </a:solidFill>
                <a:latin typeface="Gill Sans MT" panose="020B0502020104020203" pitchFamily="34" charset="0"/>
              </a:rPr>
              <a:t>Resilience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00B0F0"/>
                </a:solidFill>
                <a:latin typeface="Gill Sans MT" panose="020B0502020104020203" pitchFamily="34" charset="0"/>
              </a:rPr>
              <a:t>Focus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C00000"/>
                </a:solidFill>
                <a:latin typeface="Gill Sans MT" panose="020B0502020104020203" pitchFamily="34" charset="0"/>
              </a:rPr>
              <a:t>Respect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</a:p>
          <a:p>
            <a:pPr algn="ctr"/>
            <a:r>
              <a:rPr lang="en-GB" sz="1600" dirty="0">
                <a:solidFill>
                  <a:srgbClr val="FF0066"/>
                </a:solidFill>
                <a:latin typeface="Gill Sans MT" panose="020B0502020104020203" pitchFamily="34" charset="0"/>
              </a:rPr>
              <a:t>Self Regulation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FFC000"/>
                </a:solidFill>
                <a:latin typeface="Gill Sans MT" panose="020B0502020104020203" pitchFamily="34" charset="0"/>
              </a:rPr>
              <a:t>Independence</a:t>
            </a:r>
          </a:p>
          <a:p>
            <a:pPr algn="ctr"/>
            <a:endParaRPr lang="en-GB" sz="1600" dirty="0">
              <a:latin typeface="Gill Sans MT" panose="020B0502020104020203" pitchFamily="34" charset="0"/>
            </a:endParaRPr>
          </a:p>
          <a:p>
            <a:pPr algn="ctr"/>
            <a:r>
              <a:rPr lang="en-GB" sz="1600" dirty="0">
                <a:latin typeface="Gill Sans MT" panose="020B0502020104020203" pitchFamily="34" charset="0"/>
              </a:rPr>
              <a:t>Our School Values</a:t>
            </a:r>
          </a:p>
          <a:p>
            <a:pPr algn="ctr"/>
            <a:r>
              <a:rPr lang="en-GB" sz="1600" dirty="0">
                <a:solidFill>
                  <a:srgbClr val="FFC000"/>
                </a:solidFill>
                <a:latin typeface="Gill Sans MT" panose="020B0502020104020203" pitchFamily="34" charset="0"/>
              </a:rPr>
              <a:t>Love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Courage</a:t>
            </a:r>
            <a:r>
              <a:rPr lang="en-GB" sz="1600" dirty="0">
                <a:latin typeface="Gill Sans MT" panose="020B0502020104020203" pitchFamily="34" charset="0"/>
              </a:rPr>
              <a:t> and </a:t>
            </a:r>
            <a:r>
              <a:rPr lang="en-GB" sz="1600" dirty="0">
                <a:solidFill>
                  <a:srgbClr val="7030A0"/>
                </a:solidFill>
                <a:latin typeface="Gill Sans MT" panose="020B0502020104020203" pitchFamily="34" charset="0"/>
              </a:rPr>
              <a:t>Respect</a:t>
            </a:r>
          </a:p>
          <a:p>
            <a:pPr algn="ctr"/>
            <a:endParaRPr lang="en-GB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C5511-CE84-4E45-8CDD-ED9F0CFC7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162608"/>
            <a:ext cx="2030144" cy="2389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5D00D-7EA9-48C9-8AA8-F0D22ACB7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248" y="4199671"/>
            <a:ext cx="2861504" cy="23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2FE2-6A5E-478F-9043-525F1C77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Our School Prayer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873B5E-516F-4AB1-BF2B-A21704AC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116601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2400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Father God, protect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us safe at school each day.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Jesus Christ, be with us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in our work and in our play.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Holy Spirit, guide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our hope and vision high.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Give us faith, fun and friendship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As we learn, love and fly.</a:t>
            </a:r>
            <a:endParaRPr lang="en-GB" dirty="0">
              <a:latin typeface="Gill Sans MT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46E03-46CA-4CBF-9C58-81662410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797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F1556-132F-4302-A098-596CC0404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44" y="1764019"/>
            <a:ext cx="231744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5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Gill Sans MT" panose="020B0502020104020203" pitchFamily="34" charset="0"/>
              </a:rPr>
              <a:t>Candle Prayer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40160" cy="14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98884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ill Sans MT" panose="020B0502020104020203" pitchFamily="34" charset="0"/>
              </a:rPr>
              <a:t>Dear Lord Jesus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We light this candle to remind 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That you are the light of the world.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As we come together now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To pray and to praise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May we remove all darkness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From our hearts and minds.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Amen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32" y="4049113"/>
            <a:ext cx="1983668" cy="24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5416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4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CFFB3-1178-4209-8597-C74531AF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4179173" cy="2935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E57B6-ED87-4B74-A569-A989E0C68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32856"/>
            <a:ext cx="3384376" cy="3986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8E9F6-BA7F-4F6D-B4B9-09EEFC61B0FA}"/>
              </a:ext>
            </a:extLst>
          </p:cNvPr>
          <p:cNvSpPr txBox="1"/>
          <p:nvPr/>
        </p:nvSpPr>
        <p:spPr>
          <a:xfrm>
            <a:off x="5220072" y="34981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Equalities Act 2010 aims to protect people from discrimination. </a:t>
            </a:r>
          </a:p>
        </p:txBody>
      </p:sp>
    </p:spTree>
    <p:extLst>
      <p:ext uri="{BB962C8B-B14F-4D97-AF65-F5344CB8AC3E}">
        <p14:creationId xmlns:p14="http://schemas.microsoft.com/office/powerpoint/2010/main" val="168432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36C347-57C1-4355-AE7A-DE0ADD4E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76672"/>
            <a:ext cx="5497073" cy="45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B167E-F7D2-48B4-A672-996AD190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0648"/>
            <a:ext cx="1499334" cy="1971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3F118D-13D8-4479-B3C0-8BE2F1FC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60648"/>
            <a:ext cx="2486372" cy="197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7C1BA-3A10-42C6-8652-85CF5FF80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59" y="2410478"/>
            <a:ext cx="1552567" cy="1749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24163-C3D4-49EF-AEE5-146F002E7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373" y="4129264"/>
            <a:ext cx="1991003" cy="2314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9C9DF5-F465-46BF-A14C-7F0AA774EAEE}"/>
              </a:ext>
            </a:extLst>
          </p:cNvPr>
          <p:cNvSpPr txBox="1"/>
          <p:nvPr/>
        </p:nvSpPr>
        <p:spPr>
          <a:xfrm>
            <a:off x="2693375" y="150365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can you see in the pictures?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580C0-E904-417E-934F-C9D6C40B59CC}"/>
              </a:ext>
            </a:extLst>
          </p:cNvPr>
          <p:cNvSpPr txBox="1"/>
          <p:nvPr/>
        </p:nvSpPr>
        <p:spPr>
          <a:xfrm>
            <a:off x="4307901" y="2648451"/>
            <a:ext cx="453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https://www.itv.com/news/granada/2024-07-31/it-was-a-war-zone-southport-rallies-together-after-violence-outside-mosque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0706C5-D241-4094-9F6F-EA0A791E0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435" y="4099321"/>
            <a:ext cx="4359026" cy="24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154B9-16C4-4CEE-866C-62890320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04" y="4365103"/>
            <a:ext cx="2541506" cy="2320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C269A-962F-42E2-B529-38C8E2C6ACB1}"/>
              </a:ext>
            </a:extLst>
          </p:cNvPr>
          <p:cNvSpPr txBox="1"/>
          <p:nvPr/>
        </p:nvSpPr>
        <p:spPr>
          <a:xfrm>
            <a:off x="256127" y="76470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mosque?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91BA3-318D-4509-AE10-107A1D6FD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55" y="4361986"/>
            <a:ext cx="2847889" cy="2239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D85C83-5043-412F-8A53-01FD7D765446}"/>
              </a:ext>
            </a:extLst>
          </p:cNvPr>
          <p:cNvSpPr txBox="1"/>
          <p:nvPr/>
        </p:nvSpPr>
        <p:spPr>
          <a:xfrm>
            <a:off x="3059832" y="2111450"/>
            <a:ext cx="5940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A mosque is a place where Muslims come together to pray.</a:t>
            </a:r>
          </a:p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Muslims are people who follow the religion of Islam.</a:t>
            </a:r>
          </a:p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Muslims believe there is one true God Allah (the Arabic word for God).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E0FEFA-DE87-4753-80EF-A39DB45BC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73" y="4847303"/>
            <a:ext cx="2792059" cy="1678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A78B57-7F60-404F-911E-EA1D9F6A6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10" y="2336619"/>
            <a:ext cx="2688485" cy="23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246B6-E8C3-4927-A05F-4895713CC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92696"/>
            <a:ext cx="792088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-What is racism?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was a mosque attacked?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Tony is not Muslim so why is he rebuilding the wall?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“It’s just a community isn’t 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tell by just looking at everyone here. It’s quite diverse.”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does Tony mean by this?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Chanaka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an immigrant, what does this mean?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the people who caused the violence say about immigration?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did so many people want to help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Chanaka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rebuild his shop?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does that show about most people living in Southport and England today?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are the messages more important 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Chanaka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 money?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these stories tell us about living in England today?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we say at our school about difference and diversity?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Why is this about No Outsiders?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8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52C87-B7B2-4C76-80A2-79A1D960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63" y="1196752"/>
            <a:ext cx="4060288" cy="4779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704ACE-4E59-42BE-88A8-2294BD6137EE}"/>
              </a:ext>
            </a:extLst>
          </p:cNvPr>
          <p:cNvSpPr txBox="1"/>
          <p:nvPr/>
        </p:nvSpPr>
        <p:spPr>
          <a:xfrm>
            <a:off x="5292080" y="1905506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66"/>
                </a:solidFill>
              </a:rPr>
              <a:t>How is this story about No Outsiders?</a:t>
            </a:r>
          </a:p>
          <a:p>
            <a:r>
              <a:rPr lang="en-GB" sz="3200" dirty="0">
                <a:solidFill>
                  <a:srgbClr val="FF0066"/>
                </a:solidFill>
              </a:rPr>
              <a:t>Which protected characteristic is this about? </a:t>
            </a:r>
          </a:p>
        </p:txBody>
      </p:sp>
    </p:spTree>
    <p:extLst>
      <p:ext uri="{BB962C8B-B14F-4D97-AF65-F5344CB8AC3E}">
        <p14:creationId xmlns:p14="http://schemas.microsoft.com/office/powerpoint/2010/main" val="242864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C75BA-67FF-4225-B65F-9AD189A83CAB}"/>
              </a:ext>
            </a:extLst>
          </p:cNvPr>
          <p:cNvSpPr txBox="1"/>
          <p:nvPr/>
        </p:nvSpPr>
        <p:spPr>
          <a:xfrm>
            <a:off x="251520" y="75537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At St John’s we are a community.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Different races and different religions…..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B2840-7F7D-4FBA-A87B-2F3BFAD20123}"/>
              </a:ext>
            </a:extLst>
          </p:cNvPr>
          <p:cNvSpPr txBox="1"/>
          <p:nvPr/>
        </p:nvSpPr>
        <p:spPr>
          <a:xfrm>
            <a:off x="428245" y="5559623"/>
            <a:ext cx="6444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FF0066"/>
                </a:solidFill>
                <a:effectLst/>
                <a:latin typeface="Roboto" panose="02000000000000000000" pitchFamily="2" charset="0"/>
              </a:rPr>
              <a:t>John 7:24</a:t>
            </a:r>
            <a:r>
              <a:rPr lang="en-GB" b="0" i="0" dirty="0">
                <a:solidFill>
                  <a:srgbClr val="FF0066"/>
                </a:solidFill>
                <a:effectLst/>
                <a:latin typeface="Roboto" panose="02000000000000000000" pitchFamily="2" charset="0"/>
              </a:rPr>
              <a:t>) God created each of us in His image and equal before Him. We are worthy and He cares about every single person regardless of skin colour.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AA039-2CAB-4C6E-889B-8F1EEC07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91419"/>
            <a:ext cx="4275272" cy="33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424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ReithSans</vt:lpstr>
      <vt:lpstr>Roboto</vt:lpstr>
      <vt:lpstr>Times New Roman</vt:lpstr>
      <vt:lpstr>Office Theme</vt:lpstr>
      <vt:lpstr>No Outsiders</vt:lpstr>
      <vt:lpstr>Candle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School Prayer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School Year</dc:title>
  <dc:creator>lstrong3</dc:creator>
  <cp:lastModifiedBy>G Havey</cp:lastModifiedBy>
  <cp:revision>70</cp:revision>
  <dcterms:created xsi:type="dcterms:W3CDTF">2014-09-10T08:10:22Z</dcterms:created>
  <dcterms:modified xsi:type="dcterms:W3CDTF">2024-09-05T11:05:28Z</dcterms:modified>
</cp:coreProperties>
</file>